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B3FE0-B823-455A-B7FE-DD3E7607C2CB}" type="datetimeFigureOut">
              <a:rPr lang="fr-FR" smtClean="0"/>
              <a:t>16/01/2018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617D6-F2F4-414E-AE0B-E268190BD7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60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617D6-F2F4-414E-AE0B-E268190BD7C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73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8349" y="-216609"/>
            <a:ext cx="10011518" cy="2315811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palmarès Cs Brétigny football</a:t>
            </a:r>
            <a:br>
              <a:rPr lang="fr-FR" sz="40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fr-FR" sz="40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fr-FR" sz="40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fr-FR" sz="4000" b="1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720" y="738989"/>
            <a:ext cx="2444072" cy="22707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ZoneTexte 3"/>
          <p:cNvSpPr txBox="1"/>
          <p:nvPr/>
        </p:nvSpPr>
        <p:spPr>
          <a:xfrm>
            <a:off x="961286" y="941297"/>
            <a:ext cx="3960669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SENIORS:</a:t>
            </a:r>
          </a:p>
          <a:p>
            <a:r>
              <a:rPr lang="fr-FR" sz="1000" dirty="0" smtClean="0"/>
              <a:t>Champion « DSR » Ligue Paris IDF 2002/2004/2017</a:t>
            </a:r>
          </a:p>
          <a:p>
            <a:r>
              <a:rPr lang="fr-FR" sz="1000" dirty="0"/>
              <a:t>Champion « </a:t>
            </a:r>
            <a:r>
              <a:rPr lang="fr-FR" sz="1000" dirty="0" smtClean="0"/>
              <a:t>DHR » </a:t>
            </a:r>
            <a:r>
              <a:rPr lang="fr-FR" sz="1000" dirty="0"/>
              <a:t>Ligue Paris IDF </a:t>
            </a:r>
            <a:r>
              <a:rPr lang="fr-FR" sz="1000" dirty="0" smtClean="0"/>
              <a:t>1996/2001</a:t>
            </a:r>
          </a:p>
          <a:p>
            <a:r>
              <a:rPr lang="fr-FR" sz="1000" dirty="0"/>
              <a:t>Champion </a:t>
            </a:r>
            <a:r>
              <a:rPr lang="fr-FR" sz="1000" dirty="0" smtClean="0"/>
              <a:t>Essonne 1981/1983/1987/1993</a:t>
            </a:r>
          </a:p>
          <a:p>
            <a:r>
              <a:rPr lang="fr-FR" sz="1000" dirty="0" smtClean="0"/>
              <a:t>Champion 1</a:t>
            </a:r>
            <a:r>
              <a:rPr lang="fr-FR" sz="1000" baseline="30000" dirty="0" smtClean="0"/>
              <a:t>ère</a:t>
            </a:r>
            <a:r>
              <a:rPr lang="fr-FR" sz="1000" dirty="0" smtClean="0"/>
              <a:t> Division 2003</a:t>
            </a:r>
          </a:p>
          <a:p>
            <a:r>
              <a:rPr lang="fr-FR" sz="1000" dirty="0" smtClean="0"/>
              <a:t>Coupe Essonne 1992/1994/2001/2006</a:t>
            </a:r>
          </a:p>
          <a:p>
            <a:r>
              <a:rPr lang="fr-FR" sz="1000" dirty="0" smtClean="0"/>
              <a:t>7</a:t>
            </a:r>
            <a:r>
              <a:rPr lang="fr-FR" sz="1000" baseline="30000" dirty="0" smtClean="0"/>
              <a:t>ème</a:t>
            </a:r>
            <a:r>
              <a:rPr lang="fr-FR" sz="1000" dirty="0" smtClean="0"/>
              <a:t> Tour Coupe de France 2015 (AC Ajaccio, L2)</a:t>
            </a:r>
          </a:p>
          <a:p>
            <a:r>
              <a:rPr lang="fr-FR" sz="1000" dirty="0" smtClean="0"/>
              <a:t>8</a:t>
            </a:r>
            <a:r>
              <a:rPr lang="fr-FR" sz="1000" baseline="30000" dirty="0" smtClean="0"/>
              <a:t>ème</a:t>
            </a:r>
            <a:r>
              <a:rPr lang="fr-FR" sz="1000" dirty="0" smtClean="0"/>
              <a:t> Tour Coupe de France 2013  (Jura Sud, CFA)</a:t>
            </a:r>
          </a:p>
          <a:p>
            <a:r>
              <a:rPr lang="fr-FR" sz="1000" dirty="0" smtClean="0"/>
              <a:t>7</a:t>
            </a:r>
            <a:r>
              <a:rPr lang="fr-FR" sz="1000" baseline="30000" dirty="0" smtClean="0"/>
              <a:t>ème</a:t>
            </a:r>
            <a:r>
              <a:rPr lang="fr-FR" sz="1000" dirty="0" smtClean="0"/>
              <a:t> Tour Coupe de France 2012 (Le Havre, L2)</a:t>
            </a:r>
          </a:p>
          <a:p>
            <a:r>
              <a:rPr lang="fr-FR" sz="1000" dirty="0" smtClean="0"/>
              <a:t>6</a:t>
            </a:r>
            <a:r>
              <a:rPr lang="fr-FR" sz="1000" baseline="30000" dirty="0" smtClean="0"/>
              <a:t>ème</a:t>
            </a:r>
            <a:r>
              <a:rPr lang="fr-FR" sz="1000" dirty="0" smtClean="0"/>
              <a:t> Tour Coupe de France 2011 (Saran, DH)</a:t>
            </a:r>
            <a:endParaRPr lang="fr-FR" sz="1000" dirty="0"/>
          </a:p>
          <a:p>
            <a:endParaRPr lang="fr-FR" dirty="0" smtClean="0"/>
          </a:p>
          <a:p>
            <a:r>
              <a:rPr lang="fr-FR" sz="1600" b="1" u="sng" dirty="0" smtClean="0"/>
              <a:t>U19:</a:t>
            </a:r>
          </a:p>
          <a:p>
            <a:r>
              <a:rPr lang="fr-FR" sz="1000" dirty="0"/>
              <a:t>Champion </a:t>
            </a:r>
            <a:r>
              <a:rPr lang="fr-FR" sz="1000" dirty="0" smtClean="0"/>
              <a:t>« DH » Ligue Paris IDF 2013</a:t>
            </a:r>
          </a:p>
          <a:p>
            <a:r>
              <a:rPr lang="fr-FR" sz="1000" dirty="0" smtClean="0"/>
              <a:t>Champion « DHR » Ligue Paris IDF 2013</a:t>
            </a:r>
          </a:p>
          <a:p>
            <a:r>
              <a:rPr lang="fr-FR" sz="1000" dirty="0" smtClean="0"/>
              <a:t>Coupe Paris 2014</a:t>
            </a:r>
          </a:p>
          <a:p>
            <a:r>
              <a:rPr lang="fr-FR" sz="1000" dirty="0" smtClean="0"/>
              <a:t>Coupe Essonne 2010/2011/2013/2014</a:t>
            </a:r>
          </a:p>
          <a:p>
            <a:endParaRPr lang="fr-FR" sz="1000" dirty="0"/>
          </a:p>
          <a:p>
            <a:r>
              <a:rPr lang="fr-FR" sz="1600" b="1" u="sng" dirty="0" smtClean="0"/>
              <a:t>U18:</a:t>
            </a:r>
            <a:endParaRPr lang="fr-FR" sz="1600" b="1" u="sng" dirty="0"/>
          </a:p>
          <a:p>
            <a:r>
              <a:rPr lang="fr-FR" sz="1000" dirty="0" smtClean="0"/>
              <a:t>3</a:t>
            </a:r>
            <a:r>
              <a:rPr lang="fr-FR" sz="1000" baseline="30000" dirty="0" smtClean="0"/>
              <a:t>ème</a:t>
            </a:r>
            <a:r>
              <a:rPr lang="fr-FR" sz="1000" dirty="0" smtClean="0"/>
              <a:t> </a:t>
            </a:r>
            <a:r>
              <a:rPr lang="fr-FR" sz="1000" dirty="0"/>
              <a:t>C</a:t>
            </a:r>
            <a:r>
              <a:rPr lang="fr-FR" sz="1000" dirty="0" smtClean="0"/>
              <a:t>hampionnat France National 2004</a:t>
            </a:r>
            <a:endParaRPr lang="fr-FR" sz="1000" dirty="0"/>
          </a:p>
          <a:p>
            <a:r>
              <a:rPr lang="fr-FR" sz="1000" dirty="0" smtClean="0"/>
              <a:t>Champion « PH » Ligue Paris IDF 2003 (montée National)</a:t>
            </a:r>
          </a:p>
          <a:p>
            <a:r>
              <a:rPr lang="fr-FR" sz="1000" smtClean="0"/>
              <a:t>Coupe </a:t>
            </a:r>
            <a:r>
              <a:rPr lang="fr-FR" sz="1000" dirty="0" smtClean="0"/>
              <a:t>Essonne 1993/1994/2001/2008</a:t>
            </a:r>
          </a:p>
          <a:p>
            <a:endParaRPr lang="fr-FR" sz="1000" dirty="0"/>
          </a:p>
          <a:p>
            <a:r>
              <a:rPr lang="fr-FR" sz="1600" b="1" u="sng" dirty="0" smtClean="0"/>
              <a:t>U17:</a:t>
            </a:r>
            <a:endParaRPr lang="fr-FR" sz="1600" b="1" u="sng" dirty="0"/>
          </a:p>
          <a:p>
            <a:r>
              <a:rPr lang="fr-FR" sz="1000" dirty="0"/>
              <a:t>Champion « </a:t>
            </a:r>
            <a:r>
              <a:rPr lang="fr-FR" sz="1000" dirty="0" smtClean="0"/>
              <a:t>DHR</a:t>
            </a:r>
            <a:r>
              <a:rPr lang="fr-FR" sz="1000" dirty="0"/>
              <a:t> » Ligue Paris IDF </a:t>
            </a:r>
            <a:r>
              <a:rPr lang="fr-FR" sz="1000" dirty="0" smtClean="0"/>
              <a:t>2010</a:t>
            </a:r>
          </a:p>
          <a:p>
            <a:r>
              <a:rPr lang="fr-FR" sz="1000" dirty="0" smtClean="0"/>
              <a:t>Champion « DH » Ligue Paris IDF </a:t>
            </a:r>
            <a:r>
              <a:rPr lang="fr-FR" sz="1000" dirty="0" smtClean="0"/>
              <a:t>1990</a:t>
            </a:r>
          </a:p>
          <a:p>
            <a:r>
              <a:rPr lang="fr-FR" sz="1000" dirty="0" smtClean="0"/>
              <a:t>Coupe Paris 2001/2011</a:t>
            </a:r>
            <a:endParaRPr lang="fr-FR" sz="1000" dirty="0" smtClean="0"/>
          </a:p>
          <a:p>
            <a:r>
              <a:rPr lang="fr-FR" sz="1000" dirty="0" smtClean="0"/>
              <a:t>Montée National en 1998</a:t>
            </a:r>
          </a:p>
          <a:p>
            <a:r>
              <a:rPr lang="fr-FR" sz="1000" dirty="0" smtClean="0"/>
              <a:t>&gt; U17 Nationaux depuis </a:t>
            </a:r>
            <a:r>
              <a:rPr lang="fr-FR" sz="1000" dirty="0" smtClean="0"/>
              <a:t>+</a:t>
            </a:r>
            <a:r>
              <a:rPr lang="fr-FR" sz="1000" dirty="0" smtClean="0"/>
              <a:t>20</a:t>
            </a:r>
            <a:r>
              <a:rPr lang="fr-FR" sz="1000" dirty="0" smtClean="0"/>
              <a:t> </a:t>
            </a:r>
            <a:r>
              <a:rPr lang="fr-FR" sz="1000" dirty="0" smtClean="0"/>
              <a:t>ans </a:t>
            </a:r>
          </a:p>
          <a:p>
            <a:endParaRPr lang="fr-FR" sz="1000" dirty="0" smtClean="0"/>
          </a:p>
          <a:p>
            <a:r>
              <a:rPr lang="fr-FR" sz="1600" b="1" u="sng" dirty="0" smtClean="0"/>
              <a:t>U16:</a:t>
            </a:r>
            <a:endParaRPr lang="fr-FR" sz="1600" b="1" u="sng" dirty="0"/>
          </a:p>
          <a:p>
            <a:r>
              <a:rPr lang="fr-FR" sz="1000" dirty="0" smtClean="0"/>
              <a:t>Champion « DH » Ligue Paris IDF 2013</a:t>
            </a:r>
          </a:p>
          <a:p>
            <a:r>
              <a:rPr lang="fr-FR" sz="1000" dirty="0" smtClean="0"/>
              <a:t>Coupe </a:t>
            </a:r>
            <a:r>
              <a:rPr lang="fr-FR" sz="1000" dirty="0"/>
              <a:t>Paris </a:t>
            </a:r>
            <a:r>
              <a:rPr lang="fr-FR" sz="1000" dirty="0" smtClean="0"/>
              <a:t>2014</a:t>
            </a:r>
            <a:endParaRPr lang="fr-FR" sz="1000" dirty="0"/>
          </a:p>
          <a:p>
            <a:endParaRPr lang="fr-FR" sz="1000" dirty="0"/>
          </a:p>
          <a:p>
            <a:endParaRPr lang="fr-FR" sz="1000" dirty="0"/>
          </a:p>
          <a:p>
            <a:endParaRPr lang="fr-FR" sz="1000" dirty="0"/>
          </a:p>
          <a:p>
            <a:r>
              <a:rPr lang="fr-FR" sz="1000" dirty="0" smtClean="0"/>
              <a:t> </a:t>
            </a:r>
            <a:endParaRPr lang="fr-FR" sz="1000" dirty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760005" y="935651"/>
            <a:ext cx="6528879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U15:</a:t>
            </a:r>
          </a:p>
          <a:p>
            <a:r>
              <a:rPr lang="fr-FR" sz="1000" dirty="0" smtClean="0"/>
              <a:t>8</a:t>
            </a:r>
            <a:r>
              <a:rPr lang="fr-FR" sz="1000" baseline="30000" dirty="0" smtClean="0"/>
              <a:t>ème</a:t>
            </a:r>
            <a:r>
              <a:rPr lang="fr-FR" sz="1000" dirty="0" smtClean="0"/>
              <a:t> finale Championnat France National 1995/1997</a:t>
            </a:r>
          </a:p>
          <a:p>
            <a:r>
              <a:rPr lang="fr-FR" sz="1000" dirty="0" smtClean="0"/>
              <a:t>Champion « DH » Ligue Paris IDF 2010/2011/2013</a:t>
            </a:r>
          </a:p>
          <a:p>
            <a:r>
              <a:rPr lang="fr-FR" sz="1000" dirty="0"/>
              <a:t>Champion « </a:t>
            </a:r>
            <a:r>
              <a:rPr lang="fr-FR" sz="1000" dirty="0" smtClean="0"/>
              <a:t>PH</a:t>
            </a:r>
            <a:r>
              <a:rPr lang="fr-FR" sz="1000" dirty="0"/>
              <a:t> » Ligue Paris IDF </a:t>
            </a:r>
            <a:r>
              <a:rPr lang="fr-FR" sz="1000" dirty="0" smtClean="0"/>
              <a:t>2009/2011</a:t>
            </a:r>
          </a:p>
          <a:p>
            <a:r>
              <a:rPr lang="fr-FR" sz="1000" dirty="0"/>
              <a:t>Champion </a:t>
            </a:r>
            <a:r>
              <a:rPr lang="fr-FR" sz="1000" dirty="0" smtClean="0"/>
              <a:t>Essonne 2</a:t>
            </a:r>
            <a:r>
              <a:rPr lang="fr-FR" sz="1000" baseline="30000" dirty="0" smtClean="0"/>
              <a:t>ème</a:t>
            </a:r>
            <a:r>
              <a:rPr lang="fr-FR" sz="1000" dirty="0" smtClean="0"/>
              <a:t> Division 2006</a:t>
            </a:r>
          </a:p>
          <a:p>
            <a:r>
              <a:rPr lang="fr-FR" sz="1000" dirty="0" smtClean="0"/>
              <a:t>Champion Essonne 3</a:t>
            </a:r>
            <a:r>
              <a:rPr lang="fr-FR" sz="1000" baseline="30000" dirty="0" smtClean="0"/>
              <a:t>ème</a:t>
            </a:r>
            <a:r>
              <a:rPr lang="fr-FR" sz="1000" dirty="0" smtClean="0"/>
              <a:t> Division 2003</a:t>
            </a:r>
          </a:p>
          <a:p>
            <a:r>
              <a:rPr lang="fr-FR" sz="1000" dirty="0" smtClean="0"/>
              <a:t>Coupe Paris 2011/2013(finaliste)/2014</a:t>
            </a:r>
          </a:p>
          <a:p>
            <a:r>
              <a:rPr lang="fr-FR" sz="1000" dirty="0" smtClean="0"/>
              <a:t>Coupe Essonne 1983/1993/1996/1997/2003/2006/2007/2008/2010/</a:t>
            </a:r>
          </a:p>
          <a:p>
            <a:r>
              <a:rPr lang="fr-FR" sz="1000" dirty="0" smtClean="0"/>
              <a:t>2015/2016/2017</a:t>
            </a:r>
          </a:p>
          <a:p>
            <a:endParaRPr lang="fr-FR" sz="1000" dirty="0"/>
          </a:p>
          <a:p>
            <a:r>
              <a:rPr lang="fr-FR" sz="1600" b="1" u="sng" dirty="0" smtClean="0"/>
              <a:t>U14:</a:t>
            </a:r>
            <a:endParaRPr lang="fr-FR" sz="1600" b="1" u="sng" dirty="0"/>
          </a:p>
          <a:p>
            <a:r>
              <a:rPr lang="fr-FR" sz="1000" dirty="0"/>
              <a:t>Champion </a:t>
            </a:r>
            <a:r>
              <a:rPr lang="fr-FR" sz="1000" dirty="0" smtClean="0"/>
              <a:t>Régional 2010/2011/2013/2015</a:t>
            </a:r>
            <a:endParaRPr lang="fr-FR" sz="1000" dirty="0"/>
          </a:p>
          <a:p>
            <a:r>
              <a:rPr lang="fr-FR" sz="1000" dirty="0" smtClean="0"/>
              <a:t>Champion Fédéral 2004</a:t>
            </a:r>
          </a:p>
          <a:p>
            <a:endParaRPr lang="fr-FR" sz="1000" dirty="0"/>
          </a:p>
          <a:p>
            <a:r>
              <a:rPr lang="fr-FR" sz="1600" b="1" u="sng" dirty="0" smtClean="0"/>
              <a:t>U13:</a:t>
            </a:r>
            <a:endParaRPr lang="fr-FR" sz="1600" b="1" u="sng" dirty="0"/>
          </a:p>
          <a:p>
            <a:r>
              <a:rPr lang="fr-FR" sz="1000" dirty="0"/>
              <a:t>Champion « DH » Ligue Paris IDF </a:t>
            </a:r>
            <a:r>
              <a:rPr lang="fr-FR" sz="1000" dirty="0" smtClean="0"/>
              <a:t>2001/2003/2004/2006</a:t>
            </a:r>
            <a:endParaRPr lang="fr-FR" sz="1000" dirty="0"/>
          </a:p>
          <a:p>
            <a:r>
              <a:rPr lang="fr-FR" sz="1000" dirty="0"/>
              <a:t>Champion </a:t>
            </a:r>
            <a:r>
              <a:rPr lang="fr-FR" sz="1000" dirty="0" smtClean="0"/>
              <a:t>Essonne 2</a:t>
            </a:r>
            <a:r>
              <a:rPr lang="fr-FR" sz="1000" baseline="30000" dirty="0" smtClean="0"/>
              <a:t>ème</a:t>
            </a:r>
            <a:r>
              <a:rPr lang="fr-FR" sz="1000" dirty="0" smtClean="0"/>
              <a:t> Division 2004</a:t>
            </a:r>
            <a:endParaRPr lang="fr-FR" sz="1000" dirty="0"/>
          </a:p>
          <a:p>
            <a:r>
              <a:rPr lang="fr-FR" sz="1000" dirty="0"/>
              <a:t>Coupe </a:t>
            </a:r>
            <a:r>
              <a:rPr lang="fr-FR" sz="1000" dirty="0" smtClean="0"/>
              <a:t>Essonne 1996/1997/2000/2002/2003</a:t>
            </a:r>
          </a:p>
          <a:p>
            <a:endParaRPr lang="fr-FR" sz="1000" dirty="0"/>
          </a:p>
          <a:p>
            <a:r>
              <a:rPr lang="fr-FR" sz="1600" b="1" u="sng" dirty="0" smtClean="0"/>
              <a:t>BENJAMINS:</a:t>
            </a:r>
            <a:endParaRPr lang="fr-FR" sz="1600" b="1" u="sng" dirty="0"/>
          </a:p>
          <a:p>
            <a:r>
              <a:rPr lang="fr-FR" sz="1000" dirty="0" smtClean="0"/>
              <a:t>Challenge Départemental </a:t>
            </a:r>
            <a:r>
              <a:rPr lang="fr-FR" sz="1000" dirty="0"/>
              <a:t>G</a:t>
            </a:r>
            <a:r>
              <a:rPr lang="fr-FR" sz="1000" dirty="0" smtClean="0"/>
              <a:t>uérin 2005</a:t>
            </a:r>
          </a:p>
          <a:p>
            <a:r>
              <a:rPr lang="fr-FR" sz="1000" dirty="0" smtClean="0"/>
              <a:t>Challenge Régional et Départemental 2001</a:t>
            </a:r>
          </a:p>
          <a:p>
            <a:endParaRPr lang="fr-FR" sz="1000" dirty="0"/>
          </a:p>
          <a:p>
            <a:r>
              <a:rPr lang="fr-FR" sz="1600" b="1" u="sng" dirty="0" smtClean="0"/>
              <a:t>POUSSINS:</a:t>
            </a:r>
            <a:endParaRPr lang="fr-FR" sz="1600" b="1" u="sng" dirty="0"/>
          </a:p>
          <a:p>
            <a:r>
              <a:rPr lang="fr-FR" sz="1000" dirty="0"/>
              <a:t>Challenge Départemental </a:t>
            </a:r>
            <a:r>
              <a:rPr lang="fr-FR" sz="1000" dirty="0" smtClean="0"/>
              <a:t>Poussins 1982/2000/2003</a:t>
            </a:r>
            <a:endParaRPr lang="fr-FR" sz="1000" dirty="0"/>
          </a:p>
          <a:p>
            <a:r>
              <a:rPr lang="fr-FR" sz="1000" dirty="0"/>
              <a:t>Challenge Régional </a:t>
            </a:r>
            <a:r>
              <a:rPr lang="fr-FR" sz="1000" dirty="0" smtClean="0"/>
              <a:t>Poussins 2006</a:t>
            </a:r>
            <a:endParaRPr lang="fr-FR" sz="1000" dirty="0"/>
          </a:p>
          <a:p>
            <a:endParaRPr lang="fr-FR" sz="1200" b="1" dirty="0" smtClean="0"/>
          </a:p>
          <a:p>
            <a:pPr algn="ctr"/>
            <a:r>
              <a:rPr lang="fr-FR" sz="1200" b="1" dirty="0" smtClean="0"/>
              <a:t>4</a:t>
            </a:r>
            <a:r>
              <a:rPr lang="fr-FR" sz="1200" b="1" baseline="30000" dirty="0" smtClean="0"/>
              <a:t>e</a:t>
            </a:r>
            <a:r>
              <a:rPr lang="fr-FR" sz="1200" b="1" dirty="0" smtClean="0"/>
              <a:t> MEILLEUR </a:t>
            </a:r>
            <a:r>
              <a:rPr lang="fr-FR" sz="1200" b="1" dirty="0"/>
              <a:t>CLUB AMATEUR JEUNES DE FRANCE </a:t>
            </a:r>
            <a:r>
              <a:rPr lang="fr-FR" sz="1200" b="1" dirty="0" smtClean="0"/>
              <a:t>2005</a:t>
            </a:r>
          </a:p>
          <a:p>
            <a:pPr algn="ctr"/>
            <a:r>
              <a:rPr lang="fr-FR" sz="1200" b="1" dirty="0" smtClean="0"/>
              <a:t>CHAMPION DE FRANCE U14 </a:t>
            </a:r>
            <a:r>
              <a:rPr lang="fr-FR" sz="1200" b="1" dirty="0" smtClean="0"/>
              <a:t>(Groupe J) 2004</a:t>
            </a:r>
            <a:endParaRPr lang="fr-FR" sz="1200" b="1" dirty="0" smtClean="0"/>
          </a:p>
          <a:p>
            <a:pPr algn="ctr"/>
            <a:r>
              <a:rPr lang="fr-FR" sz="1200" b="1" dirty="0" smtClean="0"/>
              <a:t>MEILLEUR </a:t>
            </a:r>
            <a:r>
              <a:rPr lang="fr-FR" sz="1200" b="1" dirty="0"/>
              <a:t>CLUB FORMATEUR ILE DE FRANCE </a:t>
            </a:r>
            <a:r>
              <a:rPr lang="fr-FR" sz="1200" b="1" dirty="0" smtClean="0"/>
              <a:t>DE 1999 à 2011  </a:t>
            </a:r>
          </a:p>
          <a:p>
            <a:pPr algn="ctr"/>
            <a:r>
              <a:rPr lang="fr-FR" sz="1200" b="1" dirty="0" smtClean="0"/>
              <a:t>MEILLEUR CLUB JEUNES ESSONNE DEPUIS + de 20 ANS</a:t>
            </a:r>
          </a:p>
          <a:p>
            <a:pPr algn="ctr"/>
            <a:r>
              <a:rPr lang="fr-FR" sz="1200" b="1" dirty="0" smtClean="0"/>
              <a:t>SEUL CLUB ESSONNIEN A AVOIR UNE EQUIPE JEUNES AU NIVEAU NATIONAL</a:t>
            </a:r>
          </a:p>
          <a:p>
            <a:pPr algn="ctr"/>
            <a:r>
              <a:rPr lang="fr-FR" sz="1200" b="1" dirty="0" smtClean="0"/>
              <a:t>PRESENCE EN U17 NATIONAUX DEPUIS 1998</a:t>
            </a:r>
            <a:endParaRPr lang="fr-FR" sz="1300" b="1" dirty="0" smtClean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8717737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499</TotalTime>
  <Words>20</Words>
  <Application>Microsoft Office PowerPoint</Application>
  <PresentationFormat>Personnalisé</PresentationFormat>
  <Paragraphs>71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Secteur</vt:lpstr>
      <vt:lpstr>   palmarès Cs Brétigny football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Brétigny football</dc:title>
  <dc:creator>Guesh</dc:creator>
  <cp:lastModifiedBy>cs brétigny football</cp:lastModifiedBy>
  <cp:revision>25</cp:revision>
  <cp:lastPrinted>2017-11-21T16:02:34Z</cp:lastPrinted>
  <dcterms:created xsi:type="dcterms:W3CDTF">2015-05-04T12:02:10Z</dcterms:created>
  <dcterms:modified xsi:type="dcterms:W3CDTF">2018-01-16T13:02:04Z</dcterms:modified>
</cp:coreProperties>
</file>